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7"/>
  </p:notesMasterIdLst>
  <p:handoutMasterIdLst>
    <p:handoutMasterId r:id="rId78"/>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30" r:id="rId35"/>
    <p:sldId id="376" r:id="rId36"/>
    <p:sldId id="377" r:id="rId37"/>
    <p:sldId id="378" r:id="rId38"/>
    <p:sldId id="379" r:id="rId39"/>
    <p:sldId id="380" r:id="rId40"/>
    <p:sldId id="381" r:id="rId41"/>
    <p:sldId id="366" r:id="rId42"/>
    <p:sldId id="435" r:id="rId43"/>
    <p:sldId id="407" r:id="rId44"/>
    <p:sldId id="384" r:id="rId45"/>
    <p:sldId id="385" r:id="rId46"/>
    <p:sldId id="391" r:id="rId47"/>
    <p:sldId id="409" r:id="rId48"/>
    <p:sldId id="400" r:id="rId49"/>
    <p:sldId id="434" r:id="rId50"/>
    <p:sldId id="424" r:id="rId51"/>
    <p:sldId id="367" r:id="rId52"/>
    <p:sldId id="369" r:id="rId53"/>
    <p:sldId id="370" r:id="rId54"/>
    <p:sldId id="414" r:id="rId55"/>
    <p:sldId id="371" r:id="rId56"/>
    <p:sldId id="372" r:id="rId57"/>
    <p:sldId id="416" r:id="rId58"/>
    <p:sldId id="425" r:id="rId59"/>
    <p:sldId id="386" r:id="rId60"/>
    <p:sldId id="432" r:id="rId61"/>
    <p:sldId id="398" r:id="rId62"/>
    <p:sldId id="389" r:id="rId63"/>
    <p:sldId id="390" r:id="rId64"/>
    <p:sldId id="401" r:id="rId65"/>
    <p:sldId id="431" r:id="rId66"/>
    <p:sldId id="402" r:id="rId67"/>
    <p:sldId id="387" r:id="rId68"/>
    <p:sldId id="392" r:id="rId69"/>
    <p:sldId id="412" r:id="rId70"/>
    <p:sldId id="331" r:id="rId71"/>
    <p:sldId id="394" r:id="rId72"/>
    <p:sldId id="395" r:id="rId73"/>
    <p:sldId id="396" r:id="rId74"/>
    <p:sldId id="355" r:id="rId75"/>
    <p:sldId id="382" r:id="rId76"/>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33" autoAdjust="0"/>
    <p:restoredTop sz="94667"/>
  </p:normalViewPr>
  <p:slideViewPr>
    <p:cSldViewPr snapToGrid="0">
      <p:cViewPr varScale="1">
        <p:scale>
          <a:sx n="75" d="100"/>
          <a:sy n="75" d="100"/>
        </p:scale>
        <p:origin x="1478" y="43"/>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70</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9795865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6509321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82699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Pear-to-Pear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1233488"/>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dirty="0">
                <a:solidFill>
                  <a:srgbClr val="663300"/>
                </a:solidFill>
              </a:rPr>
              <a:t>http://gnu.org/philosophy/open-source-misses-the-point.html/</a:t>
            </a:r>
            <a:endParaRPr lang="en-US" altLang="en-US" sz="1600" b="1" dirty="0">
              <a:solidFill>
                <a:srgbClr val="663300"/>
              </a:solidFill>
            </a:endParaRP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188065739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3366FF"/>
                </a:solidFill>
              </a:rPr>
              <a:t>Bootstrap program</a:t>
            </a:r>
            <a:r>
              <a:rPr lang="en-US" altLang="en-US" dirty="0">
                <a:solidFill>
                  <a:srgbClr val="3366FF"/>
                </a:solidFill>
              </a:rPr>
              <a:t> </a:t>
            </a:r>
            <a:r>
              <a:rPr lang="en-US" altLang="en-US" dirty="0"/>
              <a:t>is loaded at power-up or reboot</a:t>
            </a:r>
          </a:p>
          <a:p>
            <a:pPr lvl="1"/>
            <a:r>
              <a:rPr lang="en-US" altLang="en-US" dirty="0"/>
              <a:t>Typically stored in ROM or EPROM, generally known as </a:t>
            </a:r>
            <a:r>
              <a:rPr lang="en-US" altLang="en-US" b="1" dirty="0">
                <a:solidFill>
                  <a:srgbClr val="3366FF"/>
                </a:solidFill>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4284892011"/>
      </p:ext>
    </p:extLst>
  </p:cSld>
  <p:clrMapOvr>
    <a:masterClrMapping/>
  </p:clrMapOvr>
  <p:transition spd="slow"/>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9490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11661</TotalTime>
  <Words>4328</Words>
  <Application>Microsoft Office PowerPoint</Application>
  <PresentationFormat>On-screen Show (4:3)</PresentationFormat>
  <Paragraphs>522</Paragraphs>
  <Slides>75</Slides>
  <Notes>62</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75</vt:i4>
      </vt:variant>
    </vt:vector>
  </HeadingPairs>
  <TitlesOfParts>
    <vt:vector size="86" baseType="lpstr">
      <vt:lpstr>ＭＳ Ｐゴシック</vt:lpstr>
      <vt:lpstr>Arial</vt:lpstr>
      <vt:lpstr>Courier New</vt:lpstr>
      <vt:lpstr>Helvetica</vt:lpstr>
      <vt:lpstr>Monotype Sorts</vt:lpstr>
      <vt:lpstr>Times New Roman</vt:lpstr>
      <vt:lpstr>Verdana</vt:lpstr>
      <vt:lpstr>Webdings</vt:lpstr>
      <vt:lpstr>Wingdings</vt:lpstr>
      <vt:lpstr>Wingdings 3</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End of Chapter 1</vt:lpstr>
      <vt:lpstr>Kernel Data Structures</vt:lpstr>
      <vt:lpstr>Kernel Data Structures</vt:lpstr>
      <vt:lpstr>Kernel Data Structures</vt:lpstr>
      <vt:lpstr>Computer Startup</vt:lpstr>
      <vt:lpstr>Characteristics of Various Types of Storage</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Bảo Trần</cp:lastModifiedBy>
  <cp:revision>254</cp:revision>
  <cp:lastPrinted>2001-06-14T13:58:17Z</cp:lastPrinted>
  <dcterms:created xsi:type="dcterms:W3CDTF">2011-01-13T23:43:38Z</dcterms:created>
  <dcterms:modified xsi:type="dcterms:W3CDTF">2024-02-19T07:34:00Z</dcterms:modified>
</cp:coreProperties>
</file>

<file path=docProps/thumbnail.jpeg>
</file>